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7" d="100"/>
          <a:sy n="67" d="100"/>
        </p:scale>
        <p:origin x="79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ED7A101-B10C-46B5-BF8E-5757557047D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BBE0FB25-80FB-4CCD-8365-471A3CCD44C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903B4807-657E-4E95-837B-160038E009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9EF861-7C0D-4A1B-A756-72D50245E38D}" type="datetimeFigureOut">
              <a:rPr lang="hu-HU" smtClean="0"/>
              <a:t>2021. 04. 29.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DF69DB8F-1232-4219-A267-6C309DB08F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B0F4CE3C-83EF-4DE0-95D2-60AB4DEB89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05061-45B4-4276-87D2-2779A294EF6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996209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495E1CB-8F06-4988-92B8-883AB1C460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F8A55374-6521-4381-9B1D-89555EAF936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79BE60D3-8700-40DD-A73F-763953E4B9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9EF861-7C0D-4A1B-A756-72D50245E38D}" type="datetimeFigureOut">
              <a:rPr lang="hu-HU" smtClean="0"/>
              <a:t>2021. 04. 29.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16235C59-02F1-43A1-9185-32521879D5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BCDE6ABF-B0AA-4A4E-BC50-4419429A67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05061-45B4-4276-87D2-2779A294EF6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102374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1EB2A67F-0310-4152-A5BB-22354D82C90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257F2B40-76A1-4EAE-B74E-47431AD2C16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4659E789-B443-45BC-83A6-92005E8559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9EF861-7C0D-4A1B-A756-72D50245E38D}" type="datetimeFigureOut">
              <a:rPr lang="hu-HU" smtClean="0"/>
              <a:t>2021. 04. 29.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5AC78CA2-E0A6-4A5D-A17D-271532F8CE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FA6B9ED6-468D-46D0-BDBA-F16AD82ED0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05061-45B4-4276-87D2-2779A294EF6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20836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66EC08CA-E3AE-4BFD-AAD3-1F58205ACD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96465D03-F013-4B6A-AE01-6890340013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747D245C-AAA6-42D3-B180-CA23B58D70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9EF861-7C0D-4A1B-A756-72D50245E38D}" type="datetimeFigureOut">
              <a:rPr lang="hu-HU" smtClean="0"/>
              <a:t>2021. 04. 29.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C46FB0E1-945E-4F88-8812-759E5C2AF2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75075914-089F-4BD1-A4C6-FB6A58A9C5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05061-45B4-4276-87D2-2779A294EF6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162719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D33660C-53A1-4180-BAE0-82F39E3314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88403052-3981-47DD-90D0-0C6B14429BA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CB924505-79F1-49BE-BCA1-FBC7932A79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9EF861-7C0D-4A1B-A756-72D50245E38D}" type="datetimeFigureOut">
              <a:rPr lang="hu-HU" smtClean="0"/>
              <a:t>2021. 04. 29.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F054E150-F354-4109-ACBF-D7A28FC196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F7807A40-C882-4665-AD8B-3B0C9AFAB9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05061-45B4-4276-87D2-2779A294EF6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41826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FEFFB90-0298-41F0-B0B1-8355584B86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D5CF4813-EDE4-46B0-AECE-20B319F6F25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EE4AE4CE-D5F1-4B70-8EB2-ABDE9328230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450ED25C-6A4C-4E40-829B-9DDBAD6B7C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9EF861-7C0D-4A1B-A756-72D50245E38D}" type="datetimeFigureOut">
              <a:rPr lang="hu-HU" smtClean="0"/>
              <a:t>2021. 04. 29.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6FD4A010-D904-4595-AEFF-1CC857DBB1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FF84E72E-4A08-4EB1-A353-91D64C8D54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05061-45B4-4276-87D2-2779A294EF6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262745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FFBDF78-137E-42F5-9409-453B5DD44C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4795629D-39E6-4A11-BEC4-053114698F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6A826524-CA2D-4A48-8747-DBB64858F17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6C753CA2-3C78-414E-8073-4383E3EED8A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35E6649B-B36D-4C5D-A083-D1B525E7F23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B9539C1F-4D70-4968-AC09-84D982F887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9EF861-7C0D-4A1B-A756-72D50245E38D}" type="datetimeFigureOut">
              <a:rPr lang="hu-HU" smtClean="0"/>
              <a:t>2021. 04. 29.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3F05E97D-8827-4854-AD41-B2B301D1FF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D6E24F3F-DE31-44A7-AFC2-06726593EA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05061-45B4-4276-87D2-2779A294EF6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900162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F0348B9-B8E5-41A3-BE14-1074667F0E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F534644A-FEBD-415C-9BC5-881615DE73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9EF861-7C0D-4A1B-A756-72D50245E38D}" type="datetimeFigureOut">
              <a:rPr lang="hu-HU" smtClean="0"/>
              <a:t>2021. 04. 29.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9CAB9EDC-403F-41BD-B771-6EC3D1A2AE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D1C20EB7-765B-476A-BB4C-3F93EBBCCF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05061-45B4-4276-87D2-2779A294EF6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031470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7FE63377-2BFE-4D28-8F81-6853FD3456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9EF861-7C0D-4A1B-A756-72D50245E38D}" type="datetimeFigureOut">
              <a:rPr lang="hu-HU" smtClean="0"/>
              <a:t>2021. 04. 29.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71D1A187-B616-4C68-9C3C-154136C291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66EC7E93-67F6-4A18-98B9-D1B3869B79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05061-45B4-4276-87D2-2779A294EF6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8148391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13200A93-A2FA-40A8-95F5-70B2A016FC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F1955983-8EAF-4AAB-9AC3-1973BD7CC98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79C21E0C-78A9-4CF5-8EB7-EB39CB4AF41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73D55502-42B8-439D-9FC2-8396FF87E4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9EF861-7C0D-4A1B-A756-72D50245E38D}" type="datetimeFigureOut">
              <a:rPr lang="hu-HU" smtClean="0"/>
              <a:t>2021. 04. 29.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E1746AFE-52C3-4732-BAAF-F5D84CB2B0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8D750EEC-48E0-49EB-B970-8D943B160C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05061-45B4-4276-87D2-2779A294EF6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07633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1B5837C-BB18-4CB4-B1C7-202E17C36C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9DFC3386-32A1-4D72-B380-D8A7282B416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8DFEE707-8ABE-498A-ACBC-1093A813F98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E593F976-428A-4FC7-9DE1-7EDFA396CE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9EF861-7C0D-4A1B-A756-72D50245E38D}" type="datetimeFigureOut">
              <a:rPr lang="hu-HU" smtClean="0"/>
              <a:t>2021. 04. 29.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67BF3BAF-4D5E-4919-BD18-DB9F4B230D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1C726AB4-450D-4CCB-905E-7792CEAEDF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905061-45B4-4276-87D2-2779A294EF6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25924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2E49AF27-468E-4AC7-8F39-0CADF393C4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80815B3C-C33A-4677-8BE0-3DB54FAB3E4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F1688546-0415-4F1B-BF44-606787FD3C9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9EF861-7C0D-4A1B-A756-72D50245E38D}" type="datetimeFigureOut">
              <a:rPr lang="hu-HU" smtClean="0"/>
              <a:t>2021. 04. 29.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7CB0CF03-A5DC-4963-8A57-D0C86940239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FC8438A6-6511-4DC3-8A31-836C42128B5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905061-45B4-4276-87D2-2779A294EF6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711471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E315F5D8-B123-4498-8188-399F8E79DB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1Slide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1551B7EB-210B-445B-A1EF-A1E99759CC5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hu-HU" dirty="0">
                <a:hlinkClick r:id="rId2" action="ppaction://hlinksldjump"/>
              </a:rPr>
              <a:t>goto2Slide</a:t>
            </a:r>
            <a:endParaRPr lang="hu-HU" dirty="0"/>
          </a:p>
          <a:p>
            <a:r>
              <a:rPr lang="hu-HU" dirty="0" err="1">
                <a:hlinkClick r:id="" action="ppaction://hlinkshowjump?jump=nextslide"/>
              </a:rPr>
              <a:t>gotoNextSlide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5062774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6E2C11E5-34BD-44FF-B466-F6B8ECFA85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2Slide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D2C5B34B-3FAB-4E0F-9F6C-CEB58B587EF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26033294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4</Words>
  <Application>Microsoft Office PowerPoint</Application>
  <PresentationFormat>Szélesvásznú</PresentationFormat>
  <Paragraphs>4</Paragraphs>
  <Slides>2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Office-téma</vt:lpstr>
      <vt:lpstr>1Slide</vt:lpstr>
      <vt:lpstr>2Slide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1Slide</dc:title>
  <dc:creator>fejleszto</dc:creator>
  <cp:lastModifiedBy>fejleszto</cp:lastModifiedBy>
  <cp:revision>2</cp:revision>
  <dcterms:created xsi:type="dcterms:W3CDTF">2021-04-29T12:31:18Z</dcterms:created>
  <dcterms:modified xsi:type="dcterms:W3CDTF">2021-04-29T14:44:29Z</dcterms:modified>
</cp:coreProperties>
</file>

<file path=docProps/thumbnail.jpeg>
</file>